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notesMaster" Target="notesMasters/notesMaster1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
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</a:t>
            </a:r>
            <a:r>
              <a:rPr/>
              <a:t> </a:t>
            </a:r>
            <a:r>
              <a:rPr/>
              <a:t>speaker</a:t>
            </a:r>
            <a:r>
              <a:rPr/>
              <a:t> </a:t>
            </a:r>
            <a:r>
              <a:rPr/>
              <a:t>notes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 /><Relationship Id="rId2" Type="http://schemas.openxmlformats.org/officeDocument/2006/relationships/notesSlide" Target="../notesSlides/notesSlide1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Testing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marL="0" indent="0">
              <a:buNone/>
            </a:pPr>
            <a:br/>
            <a:br/>
            <a:r>
              <a:rPr/>
              <a:t>Jesse</a:t>
            </a:r>
            <a:r>
              <a:rPr/>
              <a:t> </a:t>
            </a:r>
            <a:r>
              <a:rPr/>
              <a:t>Rosenthal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</a:t>
            </a:r>
            <a:r>
              <a:rPr/>
              <a:t> </a:t>
            </a:r>
            <a:r>
              <a:rPr/>
              <a:t>header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And a new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</dc:title>
  <dc:creator>Jesse Rosenthal</dc:creator>
  <cp:keywords/>
  <dcterms:created xsi:type="dcterms:W3CDTF">2019-04-05T11:55:12Z</dcterms:created>
  <dcterms:modified xsi:type="dcterms:W3CDTF">2019-04-05T11:55:12Z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