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2430E-C94F-0443-A74B-4923D2640FEF}" type="datetimeFigureOut">
              <a:rPr lang="en-US" smtClean="0"/>
              <a:t>2/7/17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D8EBC-1F39-1C42-9322-2A0AC6A08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844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D8EBC-1F39-1C42-9322-2A0AC6A089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49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D8EBC-1F39-1C42-9322-2A0AC6A0891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49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D8EBC-1F39-1C42-9322-2A0AC6A089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49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D8EBC-1F39-1C42-9322-2A0AC6A089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49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D8EBC-1F39-1C42-9322-2A0AC6A0891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49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D8EBC-1F39-1C42-9322-2A0AC6A089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4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71E0-AC50-434C-99FF-8DE52D2ADE56}" type="datetimeFigureOut">
              <a:rPr lang="en-US" smtClean="0"/>
              <a:t>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0A41-69F0-314B-A10D-602F1B7D6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842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71E0-AC50-434C-99FF-8DE52D2ADE56}" type="datetimeFigureOut">
              <a:rPr lang="en-US" smtClean="0"/>
              <a:t>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0A41-69F0-314B-A10D-602F1B7D6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2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71E0-AC50-434C-99FF-8DE52D2ADE56}" type="datetimeFigureOut">
              <a:rPr lang="en-US" smtClean="0"/>
              <a:t>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0A41-69F0-314B-A10D-602F1B7D6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659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71E0-AC50-434C-99FF-8DE52D2ADE56}" type="datetimeFigureOut">
              <a:rPr lang="en-US" smtClean="0"/>
              <a:t>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0A41-69F0-314B-A10D-602F1B7D6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81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71E0-AC50-434C-99FF-8DE52D2ADE56}" type="datetimeFigureOut">
              <a:rPr lang="en-US" smtClean="0"/>
              <a:t>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0A41-69F0-314B-A10D-602F1B7D6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19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71E0-AC50-434C-99FF-8DE52D2ADE56}" type="datetimeFigureOut">
              <a:rPr lang="en-US" smtClean="0"/>
              <a:t>2/7/17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0A41-69F0-314B-A10D-602F1B7D6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705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71E0-AC50-434C-99FF-8DE52D2ADE56}" type="datetimeFigureOut">
              <a:rPr lang="en-US" smtClean="0"/>
              <a:t>2/7/17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0A41-69F0-314B-A10D-602F1B7D6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13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71E0-AC50-434C-99FF-8DE52D2ADE56}" type="datetimeFigureOut">
              <a:rPr lang="en-US" smtClean="0"/>
              <a:t>2/7/17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0A41-69F0-314B-A10D-602F1B7D6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4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71E0-AC50-434C-99FF-8DE52D2ADE56}" type="datetimeFigureOut">
              <a:rPr lang="en-US" smtClean="0"/>
              <a:t>2/7/17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0A41-69F0-314B-A10D-602F1B7D6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46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71E0-AC50-434C-99FF-8DE52D2ADE56}" type="datetimeFigureOut">
              <a:rPr lang="en-US" smtClean="0"/>
              <a:t>2/7/17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0A41-69F0-314B-A10D-602F1B7D6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866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71E0-AC50-434C-99FF-8DE52D2ADE56}" type="datetimeFigureOut">
              <a:rPr lang="en-US" smtClean="0"/>
              <a:t>2/7/17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B0A41-69F0-314B-A10D-602F1B7D6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305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671E0-AC50-434C-99FF-8DE52D2ADE56}" type="datetimeFigureOut">
              <a:rPr lang="en-US" smtClean="0"/>
              <a:t>2/7/17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B0A41-69F0-314B-A10D-602F1B7D6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239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Awerbuch-Shiloach</a:t>
            </a:r>
            <a:r>
              <a:rPr lang="en-US" dirty="0" smtClean="0"/>
              <a:t> Algorithm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417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</a:t>
            </a:r>
            <a:endParaRPr 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3393350" y="2824528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1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4785131" y="2808639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2</a:t>
            </a:r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2030951" y="3971363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3</a:t>
            </a:r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3407431" y="395547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4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4799212" y="395488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5</a:t>
            </a:r>
          </a:p>
        </p:txBody>
      </p:sp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6160391" y="395429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6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6159781" y="2806279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7</a:t>
            </a:r>
          </a:p>
        </p:txBody>
      </p:sp>
      <p:cxnSp>
        <p:nvCxnSpPr>
          <p:cNvPr id="13" name="Straight Connector 12"/>
          <p:cNvCxnSpPr>
            <a:stCxn id="5" idx="4"/>
            <a:endCxn id="8" idx="0"/>
          </p:cNvCxnSpPr>
          <p:nvPr/>
        </p:nvCxnSpPr>
        <p:spPr>
          <a:xfrm>
            <a:off x="3584644" y="3208703"/>
            <a:ext cx="14081" cy="74677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4"/>
            <a:endCxn id="7" idx="7"/>
          </p:cNvCxnSpPr>
          <p:nvPr/>
        </p:nvCxnSpPr>
        <p:spPr>
          <a:xfrm flipH="1">
            <a:off x="2357509" y="3208703"/>
            <a:ext cx="1227135" cy="81892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0" idx="2"/>
            <a:endCxn id="9" idx="6"/>
          </p:cNvCxnSpPr>
          <p:nvPr/>
        </p:nvCxnSpPr>
        <p:spPr>
          <a:xfrm flipH="1">
            <a:off x="5181799" y="4146382"/>
            <a:ext cx="978592" cy="59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2"/>
            <a:endCxn id="6" idx="6"/>
          </p:cNvCxnSpPr>
          <p:nvPr/>
        </p:nvCxnSpPr>
        <p:spPr>
          <a:xfrm flipH="1">
            <a:off x="5167718" y="2998367"/>
            <a:ext cx="992063" cy="236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8" idx="6"/>
            <a:endCxn id="9" idx="2"/>
          </p:cNvCxnSpPr>
          <p:nvPr/>
        </p:nvCxnSpPr>
        <p:spPr>
          <a:xfrm flipV="1">
            <a:off x="3790018" y="4146972"/>
            <a:ext cx="1009194" cy="59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6" idx="4"/>
            <a:endCxn id="8" idx="6"/>
          </p:cNvCxnSpPr>
          <p:nvPr/>
        </p:nvCxnSpPr>
        <p:spPr>
          <a:xfrm flipH="1">
            <a:off x="3790018" y="3192814"/>
            <a:ext cx="1186407" cy="95474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0" idx="2"/>
            <a:endCxn id="6" idx="4"/>
          </p:cNvCxnSpPr>
          <p:nvPr/>
        </p:nvCxnSpPr>
        <p:spPr>
          <a:xfrm flipH="1" flipV="1">
            <a:off x="4976425" y="3192814"/>
            <a:ext cx="1183966" cy="95356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55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Initially every vertex is its own father</a:t>
            </a:r>
            <a:br>
              <a:rPr lang="en-US" dirty="0" smtClean="0"/>
            </a:br>
            <a:r>
              <a:rPr lang="en-US" dirty="0" smtClean="0"/>
              <a:t>Every vertex belongs to a star</a:t>
            </a:r>
            <a:endParaRPr 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3393350" y="2824528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1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4785131" y="2808639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2</a:t>
            </a:r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2030951" y="3971363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3</a:t>
            </a:r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3407431" y="395547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4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4799212" y="395488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5</a:t>
            </a:r>
          </a:p>
        </p:txBody>
      </p:sp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6160391" y="395429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6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6159781" y="2806279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7</a:t>
            </a:r>
          </a:p>
        </p:txBody>
      </p:sp>
      <p:cxnSp>
        <p:nvCxnSpPr>
          <p:cNvPr id="13" name="Straight Connector 12"/>
          <p:cNvCxnSpPr>
            <a:stCxn id="5" idx="4"/>
            <a:endCxn id="8" idx="0"/>
          </p:cNvCxnSpPr>
          <p:nvPr/>
        </p:nvCxnSpPr>
        <p:spPr>
          <a:xfrm>
            <a:off x="3584644" y="3208703"/>
            <a:ext cx="14081" cy="74677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4"/>
            <a:endCxn id="7" idx="7"/>
          </p:cNvCxnSpPr>
          <p:nvPr/>
        </p:nvCxnSpPr>
        <p:spPr>
          <a:xfrm flipH="1">
            <a:off x="2357509" y="3208703"/>
            <a:ext cx="1227135" cy="81892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0" idx="2"/>
            <a:endCxn id="9" idx="6"/>
          </p:cNvCxnSpPr>
          <p:nvPr/>
        </p:nvCxnSpPr>
        <p:spPr>
          <a:xfrm flipH="1">
            <a:off x="5181799" y="4146382"/>
            <a:ext cx="978592" cy="59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2"/>
            <a:endCxn id="6" idx="6"/>
          </p:cNvCxnSpPr>
          <p:nvPr/>
        </p:nvCxnSpPr>
        <p:spPr>
          <a:xfrm flipH="1">
            <a:off x="5167718" y="2998367"/>
            <a:ext cx="992063" cy="236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8" idx="6"/>
            <a:endCxn id="9" idx="2"/>
          </p:cNvCxnSpPr>
          <p:nvPr/>
        </p:nvCxnSpPr>
        <p:spPr>
          <a:xfrm flipV="1">
            <a:off x="3790018" y="4146972"/>
            <a:ext cx="1009194" cy="59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6" idx="4"/>
            <a:endCxn id="8" idx="6"/>
          </p:cNvCxnSpPr>
          <p:nvPr/>
        </p:nvCxnSpPr>
        <p:spPr>
          <a:xfrm flipH="1">
            <a:off x="3790018" y="3192814"/>
            <a:ext cx="1186407" cy="9547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urved Connector 3"/>
          <p:cNvCxnSpPr>
            <a:stCxn id="5" idx="1"/>
            <a:endCxn id="5" idx="7"/>
          </p:cNvCxnSpPr>
          <p:nvPr/>
        </p:nvCxnSpPr>
        <p:spPr>
          <a:xfrm rot="5400000" flipH="1" flipV="1">
            <a:off x="3584643" y="2745525"/>
            <a:ext cx="12700" cy="270529"/>
          </a:xfrm>
          <a:prstGeom prst="curvedConnector3">
            <a:avLst>
              <a:gd name="adj1" fmla="val 2845346"/>
            </a:avLst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5400000" flipH="1" flipV="1">
            <a:off x="4970075" y="2726945"/>
            <a:ext cx="12700" cy="270529"/>
          </a:xfrm>
          <a:prstGeom prst="curvedConnector3">
            <a:avLst>
              <a:gd name="adj1" fmla="val 2845346"/>
            </a:avLst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5400000" flipH="1" flipV="1">
            <a:off x="3584642" y="3862448"/>
            <a:ext cx="12700" cy="270529"/>
          </a:xfrm>
          <a:prstGeom prst="curvedConnector3">
            <a:avLst>
              <a:gd name="adj1" fmla="val 2845346"/>
            </a:avLst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5400000" flipH="1" flipV="1">
            <a:off x="2215894" y="3898709"/>
            <a:ext cx="12700" cy="270529"/>
          </a:xfrm>
          <a:prstGeom prst="curvedConnector3">
            <a:avLst>
              <a:gd name="adj1" fmla="val 2845346"/>
            </a:avLst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/>
          <p:nvPr/>
        </p:nvCxnSpPr>
        <p:spPr>
          <a:xfrm rot="5400000" flipH="1" flipV="1">
            <a:off x="6355091" y="3880949"/>
            <a:ext cx="12700" cy="270529"/>
          </a:xfrm>
          <a:prstGeom prst="curvedConnector3">
            <a:avLst>
              <a:gd name="adj1" fmla="val 2845346"/>
            </a:avLst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/>
          <p:nvPr/>
        </p:nvCxnSpPr>
        <p:spPr>
          <a:xfrm rot="5400000" flipH="1" flipV="1">
            <a:off x="4968855" y="3857747"/>
            <a:ext cx="12700" cy="270529"/>
          </a:xfrm>
          <a:prstGeom prst="curvedConnector3">
            <a:avLst>
              <a:gd name="adj1" fmla="val 2845346"/>
            </a:avLst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rot="5400000" flipH="1" flipV="1">
            <a:off x="6355091" y="2726945"/>
            <a:ext cx="12700" cy="270529"/>
          </a:xfrm>
          <a:prstGeom prst="curvedConnector3">
            <a:avLst>
              <a:gd name="adj1" fmla="val 2845346"/>
            </a:avLst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0" idx="2"/>
            <a:endCxn id="6" idx="4"/>
          </p:cNvCxnSpPr>
          <p:nvPr/>
        </p:nvCxnSpPr>
        <p:spPr>
          <a:xfrm flipH="1" flipV="1">
            <a:off x="4976425" y="3192814"/>
            <a:ext cx="1183966" cy="9535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759566" y="5155931"/>
            <a:ext cx="51409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Red arrow: parent-child relationship</a:t>
            </a:r>
          </a:p>
          <a:p>
            <a:r>
              <a:rPr lang="en-US" sz="2400" dirty="0" smtClean="0"/>
              <a:t>Dashed-line: edges in the original graph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1482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53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onditional hooking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(concurrent-write avoiding scheme: 4 and 6 have two options, they select the maximum)</a:t>
            </a:r>
            <a:endParaRPr lang="en-US" sz="3100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3393350" y="2824528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1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4785131" y="2808639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2</a:t>
            </a:r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2030951" y="3971363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3</a:t>
            </a:r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3407431" y="395547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4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4799212" y="395488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5</a:t>
            </a:r>
          </a:p>
        </p:txBody>
      </p:sp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6160391" y="395429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6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6159781" y="2806279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7</a:t>
            </a:r>
          </a:p>
        </p:txBody>
      </p:sp>
      <p:cxnSp>
        <p:nvCxnSpPr>
          <p:cNvPr id="13" name="Straight Connector 12"/>
          <p:cNvCxnSpPr>
            <a:stCxn id="5" idx="4"/>
            <a:endCxn id="8" idx="0"/>
          </p:cNvCxnSpPr>
          <p:nvPr/>
        </p:nvCxnSpPr>
        <p:spPr>
          <a:xfrm>
            <a:off x="3584644" y="3208703"/>
            <a:ext cx="14081" cy="74677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4"/>
            <a:endCxn id="7" idx="7"/>
          </p:cNvCxnSpPr>
          <p:nvPr/>
        </p:nvCxnSpPr>
        <p:spPr>
          <a:xfrm flipH="1">
            <a:off x="2357509" y="3208703"/>
            <a:ext cx="1227135" cy="818921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0" idx="2"/>
            <a:endCxn id="9" idx="6"/>
          </p:cNvCxnSpPr>
          <p:nvPr/>
        </p:nvCxnSpPr>
        <p:spPr>
          <a:xfrm flipH="1">
            <a:off x="5181799" y="4146382"/>
            <a:ext cx="978592" cy="59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2"/>
            <a:endCxn id="6" idx="6"/>
          </p:cNvCxnSpPr>
          <p:nvPr/>
        </p:nvCxnSpPr>
        <p:spPr>
          <a:xfrm flipH="1">
            <a:off x="5167718" y="2998367"/>
            <a:ext cx="992063" cy="236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8" idx="6"/>
            <a:endCxn id="9" idx="2"/>
          </p:cNvCxnSpPr>
          <p:nvPr/>
        </p:nvCxnSpPr>
        <p:spPr>
          <a:xfrm flipV="1">
            <a:off x="3790018" y="4146972"/>
            <a:ext cx="1009194" cy="59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6" idx="4"/>
            <a:endCxn id="8" idx="6"/>
          </p:cNvCxnSpPr>
          <p:nvPr/>
        </p:nvCxnSpPr>
        <p:spPr>
          <a:xfrm flipH="1">
            <a:off x="3790018" y="3192814"/>
            <a:ext cx="1186407" cy="954748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urved Connector 3"/>
          <p:cNvCxnSpPr>
            <a:stCxn id="5" idx="1"/>
            <a:endCxn id="5" idx="7"/>
          </p:cNvCxnSpPr>
          <p:nvPr/>
        </p:nvCxnSpPr>
        <p:spPr>
          <a:xfrm rot="5400000" flipH="1" flipV="1">
            <a:off x="3584643" y="2745525"/>
            <a:ext cx="12700" cy="270529"/>
          </a:xfrm>
          <a:prstGeom prst="curvedConnector3">
            <a:avLst>
              <a:gd name="adj1" fmla="val 2845346"/>
            </a:avLst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5400000" flipH="1" flipV="1">
            <a:off x="4970075" y="2726945"/>
            <a:ext cx="12700" cy="270529"/>
          </a:xfrm>
          <a:prstGeom prst="curvedConnector3">
            <a:avLst>
              <a:gd name="adj1" fmla="val 2845346"/>
            </a:avLst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4976425" y="3192814"/>
            <a:ext cx="1183966" cy="9535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964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53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Unc</a:t>
            </a:r>
            <a:r>
              <a:rPr lang="en-US" dirty="0" smtClean="0">
                <a:solidFill>
                  <a:srgbClr val="0000FF"/>
                </a:solidFill>
              </a:rPr>
              <a:t>onditional hooking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(1 becomes a child of 2 via edge (1,4))</a:t>
            </a:r>
            <a:endParaRPr 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3393350" y="2824528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1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4785131" y="2808639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2</a:t>
            </a:r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2030951" y="3971363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3</a:t>
            </a:r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3407431" y="395547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4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4799212" y="395488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5</a:t>
            </a:r>
          </a:p>
        </p:txBody>
      </p:sp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6160391" y="395429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6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6159781" y="2806279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7</a:t>
            </a:r>
          </a:p>
        </p:txBody>
      </p:sp>
      <p:cxnSp>
        <p:nvCxnSpPr>
          <p:cNvPr id="13" name="Straight Connector 12"/>
          <p:cNvCxnSpPr>
            <a:stCxn id="5" idx="4"/>
            <a:endCxn id="8" idx="0"/>
          </p:cNvCxnSpPr>
          <p:nvPr/>
        </p:nvCxnSpPr>
        <p:spPr>
          <a:xfrm>
            <a:off x="3584644" y="3208703"/>
            <a:ext cx="14081" cy="74677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4"/>
            <a:endCxn id="7" idx="7"/>
          </p:cNvCxnSpPr>
          <p:nvPr/>
        </p:nvCxnSpPr>
        <p:spPr>
          <a:xfrm flipH="1">
            <a:off x="2357509" y="3208703"/>
            <a:ext cx="1227135" cy="818921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0" idx="2"/>
            <a:endCxn id="9" idx="6"/>
          </p:cNvCxnSpPr>
          <p:nvPr/>
        </p:nvCxnSpPr>
        <p:spPr>
          <a:xfrm flipH="1">
            <a:off x="5181799" y="4146382"/>
            <a:ext cx="978592" cy="59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2"/>
            <a:endCxn id="6" idx="6"/>
          </p:cNvCxnSpPr>
          <p:nvPr/>
        </p:nvCxnSpPr>
        <p:spPr>
          <a:xfrm flipH="1">
            <a:off x="5167718" y="2998367"/>
            <a:ext cx="992063" cy="236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8" idx="6"/>
            <a:endCxn id="9" idx="2"/>
          </p:cNvCxnSpPr>
          <p:nvPr/>
        </p:nvCxnSpPr>
        <p:spPr>
          <a:xfrm flipV="1">
            <a:off x="3790018" y="4146972"/>
            <a:ext cx="1009194" cy="59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6" idx="4"/>
            <a:endCxn id="8" idx="6"/>
          </p:cNvCxnSpPr>
          <p:nvPr/>
        </p:nvCxnSpPr>
        <p:spPr>
          <a:xfrm flipH="1">
            <a:off x="3790018" y="3192814"/>
            <a:ext cx="1186407" cy="954748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5400000" flipH="1" flipV="1">
            <a:off x="4970075" y="2726945"/>
            <a:ext cx="12700" cy="270529"/>
          </a:xfrm>
          <a:prstGeom prst="curvedConnector3">
            <a:avLst>
              <a:gd name="adj1" fmla="val 2845346"/>
            </a:avLst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4976425" y="3192814"/>
            <a:ext cx="1183966" cy="9535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2"/>
            <a:endCxn id="5" idx="6"/>
          </p:cNvCxnSpPr>
          <p:nvPr/>
        </p:nvCxnSpPr>
        <p:spPr>
          <a:xfrm flipH="1">
            <a:off x="3775937" y="3000727"/>
            <a:ext cx="1009194" cy="15889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067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53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Shortcutting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3393350" y="2824528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1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4785131" y="2808639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2</a:t>
            </a:r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2030951" y="3971363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3</a:t>
            </a:r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3407431" y="395547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4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4799212" y="395488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5</a:t>
            </a:r>
          </a:p>
        </p:txBody>
      </p:sp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6160391" y="395429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6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6159781" y="2806279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7</a:t>
            </a:r>
          </a:p>
        </p:txBody>
      </p:sp>
      <p:cxnSp>
        <p:nvCxnSpPr>
          <p:cNvPr id="13" name="Straight Connector 12"/>
          <p:cNvCxnSpPr>
            <a:stCxn id="5" idx="4"/>
            <a:endCxn id="8" idx="0"/>
          </p:cNvCxnSpPr>
          <p:nvPr/>
        </p:nvCxnSpPr>
        <p:spPr>
          <a:xfrm>
            <a:off x="3584644" y="3208703"/>
            <a:ext cx="14081" cy="74677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2"/>
            <a:endCxn id="7" idx="7"/>
          </p:cNvCxnSpPr>
          <p:nvPr/>
        </p:nvCxnSpPr>
        <p:spPr>
          <a:xfrm flipH="1">
            <a:off x="2357509" y="3000727"/>
            <a:ext cx="2427622" cy="1026897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2"/>
            <a:endCxn id="6" idx="6"/>
          </p:cNvCxnSpPr>
          <p:nvPr/>
        </p:nvCxnSpPr>
        <p:spPr>
          <a:xfrm flipH="1">
            <a:off x="5167718" y="2998367"/>
            <a:ext cx="992063" cy="236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9" idx="0"/>
          </p:cNvCxnSpPr>
          <p:nvPr/>
        </p:nvCxnSpPr>
        <p:spPr>
          <a:xfrm>
            <a:off x="4976426" y="3208703"/>
            <a:ext cx="14080" cy="746181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6" idx="4"/>
            <a:endCxn id="8" idx="6"/>
          </p:cNvCxnSpPr>
          <p:nvPr/>
        </p:nvCxnSpPr>
        <p:spPr>
          <a:xfrm flipH="1">
            <a:off x="3790018" y="3192814"/>
            <a:ext cx="1186407" cy="954748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5400000" flipH="1" flipV="1">
            <a:off x="4970075" y="2726945"/>
            <a:ext cx="12700" cy="270529"/>
          </a:xfrm>
          <a:prstGeom prst="curvedConnector3">
            <a:avLst>
              <a:gd name="adj1" fmla="val 2845346"/>
            </a:avLst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4976425" y="3192814"/>
            <a:ext cx="1183966" cy="9535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2"/>
            <a:endCxn id="5" idx="6"/>
          </p:cNvCxnSpPr>
          <p:nvPr/>
        </p:nvCxnSpPr>
        <p:spPr>
          <a:xfrm flipH="1">
            <a:off x="3775937" y="3000727"/>
            <a:ext cx="1009194" cy="15889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10" idx="4"/>
            <a:endCxn id="8" idx="4"/>
          </p:cNvCxnSpPr>
          <p:nvPr/>
        </p:nvCxnSpPr>
        <p:spPr>
          <a:xfrm rot="5400000">
            <a:off x="4974615" y="2962579"/>
            <a:ext cx="1180" cy="2752960"/>
          </a:xfrm>
          <a:prstGeom prst="curvedConnector3">
            <a:avLst>
              <a:gd name="adj1" fmla="val 72632203"/>
            </a:avLst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584034" y="3208113"/>
            <a:ext cx="14081" cy="74677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356899" y="3208113"/>
            <a:ext cx="1227135" cy="81892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181189" y="4145792"/>
            <a:ext cx="978592" cy="59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3789408" y="4146382"/>
            <a:ext cx="1009194" cy="59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 flipV="1">
            <a:off x="4975815" y="3192224"/>
            <a:ext cx="1183966" cy="9535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38948" y="5505139"/>
            <a:ext cx="8905052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Concurrent write never happens for this operation.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The paper mentioned a concurrent write because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even this operation is performed on every edge, which is unnecessary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947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53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Iteration2 (no star)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Only Shortcutting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3393350" y="2824528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1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4785131" y="2808639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2</a:t>
            </a:r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2030951" y="3971363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3</a:t>
            </a:r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3407431" y="395547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4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4799212" y="395488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5</a:t>
            </a:r>
          </a:p>
        </p:txBody>
      </p:sp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6160391" y="3954294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 smtClean="0">
                <a:cs typeface="ＭＳ Ｐゴシック" charset="0"/>
              </a:rPr>
              <a:t>6</a:t>
            </a:r>
            <a:endParaRPr lang="en-US" sz="2000" dirty="0">
              <a:cs typeface="ＭＳ Ｐゴシック" charset="0"/>
            </a:endParaRPr>
          </a:p>
        </p:txBody>
      </p:sp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6159781" y="2806279"/>
            <a:ext cx="382587" cy="384175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US" sz="2000" dirty="0">
                <a:cs typeface="ＭＳ Ｐゴシック" charset="0"/>
              </a:rPr>
              <a:t>7</a:t>
            </a:r>
          </a:p>
        </p:txBody>
      </p:sp>
      <p:cxnSp>
        <p:nvCxnSpPr>
          <p:cNvPr id="13" name="Straight Connector 12"/>
          <p:cNvCxnSpPr>
            <a:stCxn id="5" idx="4"/>
            <a:endCxn id="8" idx="0"/>
          </p:cNvCxnSpPr>
          <p:nvPr/>
        </p:nvCxnSpPr>
        <p:spPr>
          <a:xfrm>
            <a:off x="3584644" y="3208703"/>
            <a:ext cx="14081" cy="74677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2"/>
            <a:endCxn id="7" idx="7"/>
          </p:cNvCxnSpPr>
          <p:nvPr/>
        </p:nvCxnSpPr>
        <p:spPr>
          <a:xfrm flipH="1">
            <a:off x="2357509" y="3000727"/>
            <a:ext cx="2427622" cy="1026897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2"/>
            <a:endCxn id="6" idx="6"/>
          </p:cNvCxnSpPr>
          <p:nvPr/>
        </p:nvCxnSpPr>
        <p:spPr>
          <a:xfrm flipH="1">
            <a:off x="5167718" y="2998367"/>
            <a:ext cx="992063" cy="236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9" idx="0"/>
          </p:cNvCxnSpPr>
          <p:nvPr/>
        </p:nvCxnSpPr>
        <p:spPr>
          <a:xfrm>
            <a:off x="4976426" y="3208703"/>
            <a:ext cx="14080" cy="746181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6" idx="4"/>
            <a:endCxn id="8" idx="6"/>
          </p:cNvCxnSpPr>
          <p:nvPr/>
        </p:nvCxnSpPr>
        <p:spPr>
          <a:xfrm flipH="1">
            <a:off x="3790018" y="3192814"/>
            <a:ext cx="1186407" cy="954748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5400000" flipH="1" flipV="1">
            <a:off x="4970075" y="2726945"/>
            <a:ext cx="12700" cy="270529"/>
          </a:xfrm>
          <a:prstGeom prst="curvedConnector3">
            <a:avLst>
              <a:gd name="adj1" fmla="val 2845346"/>
            </a:avLst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4976425" y="3192814"/>
            <a:ext cx="1183966" cy="9535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2"/>
            <a:endCxn id="5" idx="6"/>
          </p:cNvCxnSpPr>
          <p:nvPr/>
        </p:nvCxnSpPr>
        <p:spPr>
          <a:xfrm flipH="1">
            <a:off x="3775937" y="3000727"/>
            <a:ext cx="1009194" cy="15889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584034" y="3208113"/>
            <a:ext cx="14081" cy="74677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356899" y="3208113"/>
            <a:ext cx="1227135" cy="81892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181189" y="4145792"/>
            <a:ext cx="978592" cy="59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3789408" y="4146382"/>
            <a:ext cx="1009194" cy="59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 flipV="1">
            <a:off x="4975815" y="3192224"/>
            <a:ext cx="1183966" cy="95356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6" idx="4"/>
            <a:endCxn id="10" idx="2"/>
          </p:cNvCxnSpPr>
          <p:nvPr/>
        </p:nvCxnSpPr>
        <p:spPr>
          <a:xfrm>
            <a:off x="4976425" y="3192814"/>
            <a:ext cx="1183966" cy="953568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7400" y="5553718"/>
            <a:ext cx="7482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Can we attach directly to the root to avoid extra shortcutting like this?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604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</TotalTime>
  <Words>127</Words>
  <Application>Microsoft Macintosh PowerPoint</Application>
  <PresentationFormat>On-screen Show (4:3)</PresentationFormat>
  <Paragraphs>61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Awerbuch-Shiloach Algorithm</vt:lpstr>
      <vt:lpstr>Graph</vt:lpstr>
      <vt:lpstr>Initially every vertex is its own father Every vertex belongs to a star</vt:lpstr>
      <vt:lpstr>Conditional hooking (concurrent-write avoiding scheme: 4 and 6 have two options, they select the maximum)</vt:lpstr>
      <vt:lpstr>Unconditional hooking (1 becomes a child of 2 via edge (1,4))</vt:lpstr>
      <vt:lpstr>Shortcutting </vt:lpstr>
      <vt:lpstr>Iteration2 (no star)  Only Shortcutting </vt:lpstr>
    </vt:vector>
  </TitlesOfParts>
  <Company>SFSU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Ariful Azad</dc:creator>
  <cp:lastModifiedBy>Ariful Azad</cp:lastModifiedBy>
  <cp:revision>18</cp:revision>
  <dcterms:created xsi:type="dcterms:W3CDTF">2017-02-07T08:14:06Z</dcterms:created>
  <dcterms:modified xsi:type="dcterms:W3CDTF">2017-02-07T21:53:16Z</dcterms:modified>
</cp:coreProperties>
</file>